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7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1"/>
  </p:normalViewPr>
  <p:slideViewPr>
    <p:cSldViewPr snapToGrid="0" snapToObjects="1">
      <p:cViewPr varScale="1">
        <p:scale>
          <a:sx n="171" d="100"/>
          <a:sy n="171" d="100"/>
        </p:scale>
        <p:origin x="6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3CF4D-FEA8-8840-ADA6-DA8E891E2E59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E4B64-4E86-C441-BA0F-A05C24ECCA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0590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643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61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424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6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68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72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85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50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909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371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18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84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30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SUIT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IETF 104 </a:t>
            </a:r>
            <a:r>
              <a:rPr lang="en-US" dirty="0" err="1" smtClean="0"/>
              <a:t>Hackathon</a:t>
            </a:r>
            <a:r>
              <a:rPr lang="en-US" dirty="0" smtClean="0"/>
              <a:t>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3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smtClean="0"/>
              <a:t>Software Update for </a:t>
            </a:r>
            <a:r>
              <a:rPr lang="fr-FR" dirty="0" err="1" smtClean="0"/>
              <a:t>IoT</a:t>
            </a:r>
            <a:r>
              <a:rPr lang="fr-FR" dirty="0" smtClean="0"/>
              <a:t> (suit)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6823078" cy="435133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Architecture &amp;</a:t>
            </a:r>
            <a:r>
              <a:rPr lang="fr-FR" dirty="0" err="1" smtClean="0"/>
              <a:t>metadata</a:t>
            </a:r>
            <a:r>
              <a:rPr lang="fr-FR" dirty="0" smtClean="0"/>
              <a:t> for </a:t>
            </a:r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firmware</a:t>
            </a:r>
            <a:r>
              <a:rPr lang="fr-FR" dirty="0" smtClean="0"/>
              <a:t> updates (</a:t>
            </a:r>
            <a:r>
              <a:rPr lang="fr-FR" dirty="0" err="1" smtClean="0"/>
              <a:t>also</a:t>
            </a:r>
            <a:r>
              <a:rPr lang="fr-FR" dirty="0" smtClean="0"/>
              <a:t> on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microcontrollers</a:t>
            </a:r>
            <a:r>
              <a:rPr lang="fr-FR" dirty="0" smtClean="0"/>
              <a:t>!)</a:t>
            </a:r>
          </a:p>
          <a:p>
            <a:pPr lvl="1">
              <a:buFont typeface="Wingdings" charset="2"/>
              <a:buChar char="§"/>
            </a:pPr>
            <a:endParaRPr lang="fr-FR" sz="1100" dirty="0" smtClean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smtClean="0"/>
              <a:t>Hands-on </a:t>
            </a:r>
            <a:r>
              <a:rPr lang="fr-FR" b="1" dirty="0" err="1" smtClean="0"/>
              <a:t>work</a:t>
            </a:r>
            <a:r>
              <a:rPr lang="fr-FR" b="1" dirty="0"/>
              <a:t> on </a:t>
            </a:r>
            <a:r>
              <a:rPr lang="fr-FR" b="1" dirty="0" err="1" smtClean="0"/>
              <a:t>latest</a:t>
            </a:r>
            <a:r>
              <a:rPr lang="fr-FR" b="1" dirty="0" smtClean="0"/>
              <a:t> </a:t>
            </a:r>
            <a:r>
              <a:rPr lang="fr-FR" b="1" dirty="0" err="1" smtClean="0"/>
              <a:t>metadata</a:t>
            </a:r>
            <a:r>
              <a:rPr lang="fr-FR" b="1" dirty="0" smtClean="0"/>
              <a:t> </a:t>
            </a:r>
            <a:r>
              <a:rPr lang="fr-FR" b="1" dirty="0" err="1" smtClean="0"/>
              <a:t>draft</a:t>
            </a:r>
            <a:r>
              <a:rPr lang="fr-FR" b="1" dirty="0" smtClean="0"/>
              <a:t> draft-moran-suit-manifest-04</a:t>
            </a:r>
            <a:endParaRPr lang="fr-FR" b="1" dirty="0"/>
          </a:p>
          <a:p>
            <a:pPr lvl="1">
              <a:buFont typeface="Wingdings" charset="2"/>
              <a:buChar char="§"/>
            </a:pPr>
            <a:endParaRPr lang="fr-FR" dirty="0"/>
          </a:p>
          <a:p>
            <a:pPr lvl="1"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dirty="0" smtClean="0"/>
          </a:p>
        </p:txBody>
      </p:sp>
      <p:pic>
        <p:nvPicPr>
          <p:cNvPr id="9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754" y="2058096"/>
            <a:ext cx="1148189" cy="119603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371" y="5033976"/>
            <a:ext cx="1072773" cy="1072773"/>
          </a:xfrm>
          <a:prstGeom prst="rect">
            <a:avLst/>
          </a:prstGeom>
        </p:spPr>
      </p:pic>
      <p:sp>
        <p:nvSpPr>
          <p:cNvPr id="11" name="Cloud 14"/>
          <p:cNvSpPr/>
          <p:nvPr/>
        </p:nvSpPr>
        <p:spPr>
          <a:xfrm>
            <a:off x="8181412" y="3503329"/>
            <a:ext cx="2794339" cy="1077572"/>
          </a:xfrm>
          <a:prstGeom prst="cloud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network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" name="Straight Arrow Connector 60"/>
          <p:cNvCxnSpPr/>
          <p:nvPr/>
        </p:nvCxnSpPr>
        <p:spPr>
          <a:xfrm>
            <a:off x="9501787" y="4694990"/>
            <a:ext cx="0" cy="38746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60"/>
          <p:cNvCxnSpPr/>
          <p:nvPr/>
        </p:nvCxnSpPr>
        <p:spPr>
          <a:xfrm>
            <a:off x="9423688" y="3045766"/>
            <a:ext cx="0" cy="395939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ZoneTexte 20"/>
          <p:cNvSpPr txBox="1"/>
          <p:nvPr/>
        </p:nvSpPr>
        <p:spPr>
          <a:xfrm>
            <a:off x="9968812" y="5313321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7785034" y="2588710"/>
            <a:ext cx="1403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Software </a:t>
            </a:r>
            <a:r>
              <a:rPr lang="fr-FR" dirty="0" err="1" smtClean="0"/>
              <a:t>Maintainer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498" y="3221967"/>
            <a:ext cx="1061431" cy="12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1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589" y="1061689"/>
            <a:ext cx="6711705" cy="4735162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30551" cy="1325563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SUIT </a:t>
            </a:r>
            <a:r>
              <a:rPr lang="fr-FR" dirty="0" err="1" smtClean="0"/>
              <a:t>Hackathon</a:t>
            </a:r>
            <a:r>
              <a:rPr lang="fr-FR" dirty="0" smtClean="0"/>
              <a:t> Team!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048215" y="2258122"/>
            <a:ext cx="194636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Brendan Moran</a:t>
            </a:r>
          </a:p>
          <a:p>
            <a:r>
              <a:rPr lang="en-US" dirty="0"/>
              <a:t>Koen </a:t>
            </a:r>
            <a:r>
              <a:rPr lang="en-US" dirty="0" err="1"/>
              <a:t>Zandberg</a:t>
            </a:r>
            <a:endParaRPr lang="en-US" dirty="0"/>
          </a:p>
          <a:p>
            <a:r>
              <a:rPr lang="en-US" dirty="0"/>
              <a:t>Emmanuel Baccelli</a:t>
            </a:r>
          </a:p>
          <a:p>
            <a:r>
              <a:rPr lang="en-US" dirty="0"/>
              <a:t>Yuichi </a:t>
            </a:r>
            <a:r>
              <a:rPr lang="en-US" dirty="0" err="1"/>
              <a:t>Takita</a:t>
            </a:r>
            <a:endParaRPr lang="en-US" dirty="0"/>
          </a:p>
          <a:p>
            <a:r>
              <a:rPr lang="en-US" dirty="0" err="1"/>
              <a:t>Tadahiko</a:t>
            </a:r>
            <a:r>
              <a:rPr lang="en-US" dirty="0"/>
              <a:t> Ito</a:t>
            </a:r>
          </a:p>
          <a:p>
            <a:r>
              <a:rPr lang="en-US" dirty="0" err="1"/>
              <a:t>Kaspar</a:t>
            </a:r>
            <a:r>
              <a:rPr lang="en-US" dirty="0"/>
              <a:t> </a:t>
            </a:r>
            <a:r>
              <a:rPr lang="en-US" dirty="0" err="1"/>
              <a:t>Schleiser</a:t>
            </a:r>
            <a:endParaRPr lang="en-US" dirty="0"/>
          </a:p>
          <a:p>
            <a:r>
              <a:rPr lang="en-US" dirty="0" err="1"/>
              <a:t>Alexandre</a:t>
            </a:r>
            <a:r>
              <a:rPr lang="en-US" dirty="0"/>
              <a:t> </a:t>
            </a:r>
            <a:r>
              <a:rPr lang="en-US" dirty="0" err="1"/>
              <a:t>Abadie</a:t>
            </a:r>
            <a:r>
              <a:rPr lang="en-US" dirty="0"/>
              <a:t> </a:t>
            </a:r>
          </a:p>
          <a:p>
            <a:r>
              <a:rPr lang="en-US" dirty="0"/>
              <a:t>Francisco Molina</a:t>
            </a:r>
          </a:p>
          <a:p>
            <a:r>
              <a:rPr lang="en-US" dirty="0"/>
              <a:t>Daniel Petrie</a:t>
            </a:r>
          </a:p>
          <a:p>
            <a:r>
              <a:rPr lang="en-US" dirty="0"/>
              <a:t>Daniel </a:t>
            </a:r>
            <a:r>
              <a:rPr lang="en-US" dirty="0" err="1"/>
              <a:t>Petry</a:t>
            </a:r>
            <a:endParaRPr lang="en-US" dirty="0"/>
          </a:p>
          <a:p>
            <a:r>
              <a:rPr lang="en-US" dirty="0"/>
              <a:t>Dave </a:t>
            </a:r>
            <a:r>
              <a:rPr lang="en-US" dirty="0" err="1"/>
              <a:t>Thaler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happened</a:t>
            </a:r>
            <a:r>
              <a:rPr lang="fr-FR" dirty="0" smtClean="0"/>
              <a:t> </a:t>
            </a:r>
            <a:r>
              <a:rPr lang="fr-FR" dirty="0" err="1" smtClean="0"/>
              <a:t>at</a:t>
            </a:r>
            <a:r>
              <a:rPr lang="fr-FR" dirty="0" smtClean="0"/>
              <a:t> the </a:t>
            </a:r>
            <a:r>
              <a:rPr lang="fr-FR" dirty="0" err="1" smtClean="0"/>
              <a:t>Hackathon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§"/>
            </a:pPr>
            <a:r>
              <a:rPr lang="fr-FR" b="1" dirty="0" err="1" smtClean="0"/>
              <a:t>Manifest</a:t>
            </a:r>
            <a:r>
              <a:rPr lang="fr-FR" b="1" dirty="0" smtClean="0"/>
              <a:t> </a:t>
            </a:r>
            <a:r>
              <a:rPr lang="fr-FR" b="1" dirty="0" err="1" smtClean="0"/>
              <a:t>generators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2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  <a:endParaRPr lang="fr-FR" dirty="0"/>
          </a:p>
          <a:p>
            <a:pPr marL="0" indent="0">
              <a:buNone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Manifest</a:t>
            </a:r>
            <a:r>
              <a:rPr lang="fr-FR" b="1" dirty="0" smtClean="0"/>
              <a:t> </a:t>
            </a:r>
            <a:r>
              <a:rPr lang="fr-FR" b="1" dirty="0" err="1" smtClean="0"/>
              <a:t>parsers</a:t>
            </a:r>
            <a:r>
              <a:rPr lang="fr-FR" b="1" dirty="0" smtClean="0"/>
              <a:t>! 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3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</a:t>
            </a:r>
            <a:r>
              <a:rPr lang="fr-FR" dirty="0" err="1" smtClean="0"/>
              <a:t>Inria</a:t>
            </a:r>
            <a:r>
              <a:rPr lang="fr-FR" dirty="0" smtClean="0"/>
              <a:t>, 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2 of </a:t>
            </a:r>
            <a:r>
              <a:rPr lang="fr-FR" dirty="0" err="1" smtClean="0"/>
              <a:t>which</a:t>
            </a:r>
            <a:r>
              <a:rPr lang="fr-FR" dirty="0" smtClean="0"/>
              <a:t> running on micro-</a:t>
            </a:r>
            <a:r>
              <a:rPr lang="fr-FR" dirty="0" err="1" smtClean="0"/>
              <a:t>controllers</a:t>
            </a:r>
            <a:endParaRPr lang="fr-FR" b="1" dirty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Interoperability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Manifest</a:t>
            </a:r>
            <a:r>
              <a:rPr lang="fr-FR" dirty="0" smtClean="0"/>
              <a:t>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/>
              <a:t>(</a:t>
            </a:r>
            <a:r>
              <a:rPr lang="fr-FR" dirty="0" smtClean="0"/>
              <a:t>ARM) &lt;=&gt; </a:t>
            </a:r>
            <a:r>
              <a:rPr lang="fr-FR" dirty="0" err="1" smtClean="0"/>
              <a:t>parsers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Inria</a:t>
            </a:r>
            <a:r>
              <a:rPr lang="fr-FR" dirty="0" smtClean="0"/>
              <a:t> &amp; </a:t>
            </a:r>
            <a:r>
              <a:rPr lang="fr-FR" dirty="0" err="1" smtClean="0"/>
              <a:t>Renesas</a:t>
            </a:r>
            <a:endParaRPr lang="fr-FR" dirty="0" smtClean="0"/>
          </a:p>
          <a:p>
            <a:pPr>
              <a:buFont typeface="Wingdings" charset="2"/>
              <a:buChar char="§"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smtClean="0"/>
              <a:t>Full </a:t>
            </a:r>
            <a:r>
              <a:rPr lang="fr-FR" b="1" dirty="0" err="1" smtClean="0"/>
              <a:t>workflow</a:t>
            </a:r>
            <a:r>
              <a:rPr lang="fr-FR" b="1" dirty="0" smtClean="0"/>
              <a:t> </a:t>
            </a:r>
            <a:r>
              <a:rPr lang="fr-FR" b="1" dirty="0" err="1" smtClean="0"/>
              <a:t>demonstrated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Based</a:t>
            </a:r>
            <a:r>
              <a:rPr lang="fr-FR" dirty="0" smtClean="0"/>
              <a:t> on RIOT</a:t>
            </a:r>
          </a:p>
          <a:p>
            <a:pPr lvl="1">
              <a:buFont typeface="Wingdings" charset="2"/>
              <a:buChar char="§"/>
            </a:pPr>
            <a:endParaRPr lang="fr-FR" sz="11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296" y="5094297"/>
            <a:ext cx="1502640" cy="1061843"/>
          </a:xfrm>
          <a:prstGeom prst="rect">
            <a:avLst/>
          </a:prstGeom>
        </p:spPr>
      </p:pic>
      <p:pic>
        <p:nvPicPr>
          <p:cNvPr id="5" name="Screen Shot 2015-03-02 at 13.13.4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98995" y="2786353"/>
            <a:ext cx="1035181" cy="879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683" y="3747916"/>
            <a:ext cx="1502205" cy="86979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141471" y="2742529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Microchip</a:t>
            </a:r>
            <a:r>
              <a:rPr lang="fr-FR" sz="1200" dirty="0" smtClean="0"/>
              <a:t> SAMR21</a:t>
            </a:r>
          </a:p>
          <a:p>
            <a:r>
              <a:rPr lang="fr-FR" sz="1200" dirty="0" smtClean="0"/>
              <a:t>Cortex-M0+ </a:t>
            </a:r>
          </a:p>
          <a:p>
            <a:r>
              <a:rPr lang="fr-FR" sz="1200" dirty="0" smtClean="0"/>
              <a:t>32kB RAM, 256kB ROM</a:t>
            </a:r>
            <a:endParaRPr lang="fr-FR" sz="1200" dirty="0"/>
          </a:p>
        </p:txBody>
      </p:sp>
      <p:sp>
        <p:nvSpPr>
          <p:cNvPr id="25" name="Rectangle 24"/>
          <p:cNvSpPr/>
          <p:nvPr/>
        </p:nvSpPr>
        <p:spPr>
          <a:xfrm>
            <a:off x="9956764" y="3775350"/>
            <a:ext cx="2122324" cy="719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err="1" smtClean="0">
                <a:solidFill>
                  <a:prstClr val="black"/>
                </a:solidFill>
              </a:rPr>
              <a:t>Renesas</a:t>
            </a:r>
            <a:r>
              <a:rPr lang="fr-FR" sz="1200" dirty="0">
                <a:solidFill>
                  <a:prstClr val="black"/>
                </a:solidFill>
              </a:rPr>
              <a:t> </a:t>
            </a:r>
            <a:r>
              <a:rPr lang="fr-FR" sz="1200" dirty="0" smtClean="0">
                <a:solidFill>
                  <a:prstClr val="black"/>
                </a:solidFill>
              </a:rPr>
              <a:t>Starter Kit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RX231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64kB RAM</a:t>
            </a:r>
            <a:endParaRPr lang="fr-FR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7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30551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More info?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844654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IETF SUIT Working Group: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://datatracker.ietf.org/wg/suit/about/</a:t>
            </a:r>
          </a:p>
          <a:p>
            <a:endParaRPr lang="en-US" sz="2800" dirty="0"/>
          </a:p>
          <a:p>
            <a:r>
              <a:rPr lang="en-US" sz="2800" dirty="0"/>
              <a:t>Manifest draft used: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://tools.ietf.org/html/draft-moran-suit-manifest-04</a:t>
            </a:r>
          </a:p>
          <a:p>
            <a:endParaRPr lang="en-US" sz="2800" dirty="0"/>
          </a:p>
          <a:p>
            <a:r>
              <a:rPr lang="en-US" sz="2800" dirty="0" err="1"/>
              <a:t>Etherpad</a:t>
            </a:r>
            <a:r>
              <a:rPr lang="en-US" sz="2800" dirty="0"/>
              <a:t> from </a:t>
            </a:r>
            <a:r>
              <a:rPr lang="en-US" sz="2800" dirty="0" err="1"/>
              <a:t>Hackathon</a:t>
            </a:r>
            <a:r>
              <a:rPr lang="en-US" sz="2800" dirty="0"/>
              <a:t>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://etherpad.net/P/ietf104-suit-hackathon</a:t>
            </a:r>
          </a:p>
        </p:txBody>
      </p:sp>
    </p:spTree>
    <p:extLst>
      <p:ext uri="{BB962C8B-B14F-4D97-AF65-F5344CB8AC3E}">
        <p14:creationId xmlns:p14="http://schemas.microsoft.com/office/powerpoint/2010/main" val="223420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163</Words>
  <Application>Microsoft Office PowerPoint</Application>
  <PresentationFormat>Grand écran</PresentationFormat>
  <Paragraphs>54</Paragraphs>
  <Slides>5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Thème Office</vt:lpstr>
      <vt:lpstr>SUIT</vt:lpstr>
      <vt:lpstr>Software Update for IoT (suit)</vt:lpstr>
      <vt:lpstr>SUIT Hackathon Team!</vt:lpstr>
      <vt:lpstr>What happened at the Hackathon?</vt:lpstr>
      <vt:lpstr>More info?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Emmanuel Baccelli</cp:lastModifiedBy>
  <cp:revision>27</cp:revision>
  <dcterms:created xsi:type="dcterms:W3CDTF">2018-06-06T11:45:07Z</dcterms:created>
  <dcterms:modified xsi:type="dcterms:W3CDTF">2019-03-24T13:17:39Z</dcterms:modified>
</cp:coreProperties>
</file>

<file path=docProps/thumbnail.jpeg>
</file>